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m Helga" userId="fac8ff08-22a0-420f-b0c0-1cd6bc64d177" providerId="ADAL" clId="{DAC600F4-B6E4-402C-8131-66685196A0C5}"/>
    <pc:docChg chg="custSel modSld">
      <pc:chgData name="Ramm Helga" userId="fac8ff08-22a0-420f-b0c0-1cd6bc64d177" providerId="ADAL" clId="{DAC600F4-B6E4-402C-8131-66685196A0C5}" dt="2025-07-29T09:49:36.472" v="190" actId="2711"/>
      <pc:docMkLst>
        <pc:docMk/>
      </pc:docMkLst>
      <pc:sldChg chg="addSp delSp modSp mod">
        <pc:chgData name="Ramm Helga" userId="fac8ff08-22a0-420f-b0c0-1cd6bc64d177" providerId="ADAL" clId="{DAC600F4-B6E4-402C-8131-66685196A0C5}" dt="2025-07-29T09:49:36.472" v="190" actId="2711"/>
        <pc:sldMkLst>
          <pc:docMk/>
          <pc:sldMk cId="3060799848" sldId="256"/>
        </pc:sldMkLst>
        <pc:spChg chg="mod">
          <ac:chgData name="Ramm Helga" userId="fac8ff08-22a0-420f-b0c0-1cd6bc64d177" providerId="ADAL" clId="{DAC600F4-B6E4-402C-8131-66685196A0C5}" dt="2025-07-29T09:49:36.472" v="190" actId="2711"/>
          <ac:spMkLst>
            <pc:docMk/>
            <pc:sldMk cId="3060799848" sldId="256"/>
            <ac:spMk id="2" creationId="{063D50B9-0FC7-6AF1-3C65-2F039856DC9F}"/>
          </ac:spMkLst>
        </pc:spChg>
        <pc:spChg chg="mod">
          <ac:chgData name="Ramm Helga" userId="fac8ff08-22a0-420f-b0c0-1cd6bc64d177" providerId="ADAL" clId="{DAC600F4-B6E4-402C-8131-66685196A0C5}" dt="2025-07-29T09:49:36.472" v="190" actId="2711"/>
          <ac:spMkLst>
            <pc:docMk/>
            <pc:sldMk cId="3060799848" sldId="256"/>
            <ac:spMk id="3" creationId="{607FA4DC-5D4C-557B-28BA-14EB841B0407}"/>
          </ac:spMkLst>
        </pc:spChg>
        <pc:spChg chg="del">
          <ac:chgData name="Ramm Helga" userId="fac8ff08-22a0-420f-b0c0-1cd6bc64d177" providerId="ADAL" clId="{DAC600F4-B6E4-402C-8131-66685196A0C5}" dt="2025-07-29T09:43:28.004" v="1" actId="26606"/>
          <ac:spMkLst>
            <pc:docMk/>
            <pc:sldMk cId="3060799848" sldId="256"/>
            <ac:spMk id="9" creationId="{362D44EE-C852-4460-B8B5-C4F2BC20510C}"/>
          </ac:spMkLst>
        </pc:spChg>
        <pc:spChg chg="del">
          <ac:chgData name="Ramm Helga" userId="fac8ff08-22a0-420f-b0c0-1cd6bc64d177" providerId="ADAL" clId="{DAC600F4-B6E4-402C-8131-66685196A0C5}" dt="2025-07-29T09:43:28.004" v="1" actId="26606"/>
          <ac:spMkLst>
            <pc:docMk/>
            <pc:sldMk cId="3060799848" sldId="256"/>
            <ac:spMk id="11" creationId="{658970D8-8D1D-4B5C-894B-E871CC86543D}"/>
          </ac:spMkLst>
        </pc:spChg>
        <pc:spChg chg="del">
          <ac:chgData name="Ramm Helga" userId="fac8ff08-22a0-420f-b0c0-1cd6bc64d177" providerId="ADAL" clId="{DAC600F4-B6E4-402C-8131-66685196A0C5}" dt="2025-07-29T09:43:28.004" v="1" actId="26606"/>
          <ac:spMkLst>
            <pc:docMk/>
            <pc:sldMk cId="3060799848" sldId="256"/>
            <ac:spMk id="13" creationId="{F227E5B6-9132-43CA-B503-37A18562ADF2}"/>
          </ac:spMkLst>
        </pc:spChg>
        <pc:spChg chg="del">
          <ac:chgData name="Ramm Helga" userId="fac8ff08-22a0-420f-b0c0-1cd6bc64d177" providerId="ADAL" clId="{DAC600F4-B6E4-402C-8131-66685196A0C5}" dt="2025-07-29T09:43:28.004" v="1" actId="26606"/>
          <ac:spMkLst>
            <pc:docMk/>
            <pc:sldMk cId="3060799848" sldId="256"/>
            <ac:spMk id="17" creationId="{7821A508-2985-4905-874A-527429BAABFA}"/>
          </ac:spMkLst>
        </pc:spChg>
        <pc:spChg chg="del">
          <ac:chgData name="Ramm Helga" userId="fac8ff08-22a0-420f-b0c0-1cd6bc64d177" providerId="ADAL" clId="{DAC600F4-B6E4-402C-8131-66685196A0C5}" dt="2025-07-29T09:43:28.004" v="1" actId="26606"/>
          <ac:spMkLst>
            <pc:docMk/>
            <pc:sldMk cId="3060799848" sldId="256"/>
            <ac:spMk id="19" creationId="{D2929CB1-0E3C-4B2D-ADC5-0154FB33BA44}"/>
          </ac:spMkLst>
        </pc:spChg>
        <pc:spChg chg="del">
          <ac:chgData name="Ramm Helga" userId="fac8ff08-22a0-420f-b0c0-1cd6bc64d177" providerId="ADAL" clId="{DAC600F4-B6E4-402C-8131-66685196A0C5}" dt="2025-07-29T09:43:28.004" v="1" actId="26606"/>
          <ac:spMkLst>
            <pc:docMk/>
            <pc:sldMk cId="3060799848" sldId="256"/>
            <ac:spMk id="21" creationId="{5F2F0C84-BE8C-4DC2-A6D3-30349A801D5C}"/>
          </ac:spMkLst>
        </pc:spChg>
        <pc:spChg chg="add">
          <ac:chgData name="Ramm Helga" userId="fac8ff08-22a0-420f-b0c0-1cd6bc64d177" providerId="ADAL" clId="{DAC600F4-B6E4-402C-8131-66685196A0C5}" dt="2025-07-29T09:43:28.004" v="1" actId="26606"/>
          <ac:spMkLst>
            <pc:docMk/>
            <pc:sldMk cId="3060799848" sldId="256"/>
            <ac:spMk id="26" creationId="{FB33DC6A-1F1C-4A06-834E-CFF88F1C0BB9}"/>
          </ac:spMkLst>
        </pc:spChg>
        <pc:spChg chg="add">
          <ac:chgData name="Ramm Helga" userId="fac8ff08-22a0-420f-b0c0-1cd6bc64d177" providerId="ADAL" clId="{DAC600F4-B6E4-402C-8131-66685196A0C5}" dt="2025-07-29T09:43:28.004" v="1" actId="26606"/>
          <ac:spMkLst>
            <pc:docMk/>
            <pc:sldMk cId="3060799848" sldId="256"/>
            <ac:spMk id="28" creationId="{0FE1D5CF-87B8-4A8A-AD3C-01D06A60769B}"/>
          </ac:spMkLst>
        </pc:spChg>
        <pc:spChg chg="add">
          <ac:chgData name="Ramm Helga" userId="fac8ff08-22a0-420f-b0c0-1cd6bc64d177" providerId="ADAL" clId="{DAC600F4-B6E4-402C-8131-66685196A0C5}" dt="2025-07-29T09:43:28.004" v="1" actId="26606"/>
          <ac:spMkLst>
            <pc:docMk/>
            <pc:sldMk cId="3060799848" sldId="256"/>
            <ac:spMk id="32" creationId="{AF2F604E-43BE-4DC3-B983-E071523364F8}"/>
          </ac:spMkLst>
        </pc:spChg>
        <pc:spChg chg="add">
          <ac:chgData name="Ramm Helga" userId="fac8ff08-22a0-420f-b0c0-1cd6bc64d177" providerId="ADAL" clId="{DAC600F4-B6E4-402C-8131-66685196A0C5}" dt="2025-07-29T09:43:28.004" v="1" actId="26606"/>
          <ac:spMkLst>
            <pc:docMk/>
            <pc:sldMk cId="3060799848" sldId="256"/>
            <ac:spMk id="34" creationId="{08C9B587-E65E-4B52-B37C-ABEBB6E87928}"/>
          </ac:spMkLst>
        </pc:spChg>
        <pc:picChg chg="mod">
          <ac:chgData name="Ramm Helga" userId="fac8ff08-22a0-420f-b0c0-1cd6bc64d177" providerId="ADAL" clId="{DAC600F4-B6E4-402C-8131-66685196A0C5}" dt="2025-07-29T09:43:40.828" v="5" actId="1076"/>
          <ac:picMkLst>
            <pc:docMk/>
            <pc:sldMk cId="3060799848" sldId="256"/>
            <ac:picMk id="4" creationId="{33D742C0-3304-4033-04B9-8314A9964856}"/>
          </ac:picMkLst>
        </pc:picChg>
        <pc:picChg chg="add mod">
          <ac:chgData name="Ramm Helga" userId="fac8ff08-22a0-420f-b0c0-1cd6bc64d177" providerId="ADAL" clId="{DAC600F4-B6E4-402C-8131-66685196A0C5}" dt="2025-07-29T09:43:37.703" v="4" actId="14100"/>
          <ac:picMkLst>
            <pc:docMk/>
            <pc:sldMk cId="3060799848" sldId="256"/>
            <ac:picMk id="5" creationId="{8653A5AC-1428-F2D7-8284-2968913BEA24}"/>
          </ac:picMkLst>
        </pc:picChg>
      </pc:sldChg>
      <pc:sldChg chg="addSp modSp mod">
        <pc:chgData name="Ramm Helga" userId="fac8ff08-22a0-420f-b0c0-1cd6bc64d177" providerId="ADAL" clId="{DAC600F4-B6E4-402C-8131-66685196A0C5}" dt="2025-07-29T09:49:07.413" v="187" actId="2711"/>
        <pc:sldMkLst>
          <pc:docMk/>
          <pc:sldMk cId="635773784" sldId="257"/>
        </pc:sldMkLst>
        <pc:spChg chg="mod">
          <ac:chgData name="Ramm Helga" userId="fac8ff08-22a0-420f-b0c0-1cd6bc64d177" providerId="ADAL" clId="{DAC600F4-B6E4-402C-8131-66685196A0C5}" dt="2025-07-29T09:49:07.413" v="187" actId="2711"/>
          <ac:spMkLst>
            <pc:docMk/>
            <pc:sldMk cId="635773784" sldId="257"/>
            <ac:spMk id="2" creationId="{394D75F5-B8DF-54EB-B4C3-2542FD94E899}"/>
          </ac:spMkLst>
        </pc:spChg>
        <pc:spChg chg="mod">
          <ac:chgData name="Ramm Helga" userId="fac8ff08-22a0-420f-b0c0-1cd6bc64d177" providerId="ADAL" clId="{DAC600F4-B6E4-402C-8131-66685196A0C5}" dt="2025-07-29T09:49:07.413" v="187" actId="2711"/>
          <ac:spMkLst>
            <pc:docMk/>
            <pc:sldMk cId="635773784" sldId="257"/>
            <ac:spMk id="3" creationId="{608E4237-D42A-9DE9-D92D-4E28BA305FD9}"/>
          </ac:spMkLst>
        </pc:spChg>
        <pc:picChg chg="add mod">
          <ac:chgData name="Ramm Helga" userId="fac8ff08-22a0-420f-b0c0-1cd6bc64d177" providerId="ADAL" clId="{DAC600F4-B6E4-402C-8131-66685196A0C5}" dt="2025-07-29T09:45:38.868" v="130"/>
          <ac:picMkLst>
            <pc:docMk/>
            <pc:sldMk cId="635773784" sldId="257"/>
            <ac:picMk id="4" creationId="{23B0D7B8-B11D-0A6E-32B7-360E856E4480}"/>
          </ac:picMkLst>
        </pc:picChg>
      </pc:sldChg>
      <pc:sldChg chg="addSp modSp mod">
        <pc:chgData name="Ramm Helga" userId="fac8ff08-22a0-420f-b0c0-1cd6bc64d177" providerId="ADAL" clId="{DAC600F4-B6E4-402C-8131-66685196A0C5}" dt="2025-07-29T09:48:57.066" v="186" actId="2711"/>
        <pc:sldMkLst>
          <pc:docMk/>
          <pc:sldMk cId="80126948" sldId="258"/>
        </pc:sldMkLst>
        <pc:spChg chg="mod">
          <ac:chgData name="Ramm Helga" userId="fac8ff08-22a0-420f-b0c0-1cd6bc64d177" providerId="ADAL" clId="{DAC600F4-B6E4-402C-8131-66685196A0C5}" dt="2025-07-29T09:48:57.066" v="186" actId="2711"/>
          <ac:spMkLst>
            <pc:docMk/>
            <pc:sldMk cId="80126948" sldId="258"/>
            <ac:spMk id="2" creationId="{1B471DD4-9CC1-B81F-DD77-7C9DF832EB10}"/>
          </ac:spMkLst>
        </pc:spChg>
        <pc:spChg chg="mod">
          <ac:chgData name="Ramm Helga" userId="fac8ff08-22a0-420f-b0c0-1cd6bc64d177" providerId="ADAL" clId="{DAC600F4-B6E4-402C-8131-66685196A0C5}" dt="2025-07-29T09:48:57.066" v="186" actId="2711"/>
          <ac:spMkLst>
            <pc:docMk/>
            <pc:sldMk cId="80126948" sldId="258"/>
            <ac:spMk id="3" creationId="{239906E5-1855-9215-D30D-91F271558365}"/>
          </ac:spMkLst>
        </pc:spChg>
        <pc:picChg chg="add mod">
          <ac:chgData name="Ramm Helga" userId="fac8ff08-22a0-420f-b0c0-1cd6bc64d177" providerId="ADAL" clId="{DAC600F4-B6E4-402C-8131-66685196A0C5}" dt="2025-07-29T09:45:43.999" v="131"/>
          <ac:picMkLst>
            <pc:docMk/>
            <pc:sldMk cId="80126948" sldId="258"/>
            <ac:picMk id="4" creationId="{BF2D20C4-211C-DB4F-22C2-744DCA3058B7}"/>
          </ac:picMkLst>
        </pc:picChg>
        <pc:picChg chg="mod">
          <ac:chgData name="Ramm Helga" userId="fac8ff08-22a0-420f-b0c0-1cd6bc64d177" providerId="ADAL" clId="{DAC600F4-B6E4-402C-8131-66685196A0C5}" dt="2025-07-29T09:45:56.792" v="153" actId="1076"/>
          <ac:picMkLst>
            <pc:docMk/>
            <pc:sldMk cId="80126948" sldId="258"/>
            <ac:picMk id="5" creationId="{92C992D6-C066-414D-468F-767A3D7F7CA6}"/>
          </ac:picMkLst>
        </pc:picChg>
      </pc:sldChg>
      <pc:sldChg chg="addSp delSp modSp mod">
        <pc:chgData name="Ramm Helga" userId="fac8ff08-22a0-420f-b0c0-1cd6bc64d177" providerId="ADAL" clId="{DAC600F4-B6E4-402C-8131-66685196A0C5}" dt="2025-07-29T09:49:27.829" v="189" actId="2711"/>
        <pc:sldMkLst>
          <pc:docMk/>
          <pc:sldMk cId="2043328370" sldId="259"/>
        </pc:sldMkLst>
        <pc:spChg chg="mod">
          <ac:chgData name="Ramm Helga" userId="fac8ff08-22a0-420f-b0c0-1cd6bc64d177" providerId="ADAL" clId="{DAC600F4-B6E4-402C-8131-66685196A0C5}" dt="2025-07-29T09:49:27.829" v="189" actId="2711"/>
          <ac:spMkLst>
            <pc:docMk/>
            <pc:sldMk cId="2043328370" sldId="259"/>
            <ac:spMk id="2" creationId="{6385245F-D0B9-860C-BED4-78E82CFC4802}"/>
          </ac:spMkLst>
        </pc:spChg>
        <pc:spChg chg="mod">
          <ac:chgData name="Ramm Helga" userId="fac8ff08-22a0-420f-b0c0-1cd6bc64d177" providerId="ADAL" clId="{DAC600F4-B6E4-402C-8131-66685196A0C5}" dt="2025-07-29T09:49:27.829" v="189" actId="2711"/>
          <ac:spMkLst>
            <pc:docMk/>
            <pc:sldMk cId="2043328370" sldId="259"/>
            <ac:spMk id="3" creationId="{F55380CF-E7C5-0BD8-B1F0-FB8726497235}"/>
          </ac:spMkLst>
        </pc:spChg>
        <pc:picChg chg="add del mod">
          <ac:chgData name="Ramm Helga" userId="fac8ff08-22a0-420f-b0c0-1cd6bc64d177" providerId="ADAL" clId="{DAC600F4-B6E4-402C-8131-66685196A0C5}" dt="2025-07-29T09:45:18.508" v="126" actId="478"/>
          <ac:picMkLst>
            <pc:docMk/>
            <pc:sldMk cId="2043328370" sldId="259"/>
            <ac:picMk id="4" creationId="{E773E5B9-B90D-A210-8720-8BF81E707403}"/>
          </ac:picMkLst>
        </pc:picChg>
        <pc:picChg chg="mod">
          <ac:chgData name="Ramm Helga" userId="fac8ff08-22a0-420f-b0c0-1cd6bc64d177" providerId="ADAL" clId="{DAC600F4-B6E4-402C-8131-66685196A0C5}" dt="2025-07-29T09:45:32.395" v="129" actId="1076"/>
          <ac:picMkLst>
            <pc:docMk/>
            <pc:sldMk cId="2043328370" sldId="259"/>
            <ac:picMk id="5" creationId="{7EE3B1FC-22F3-1932-9E33-AF0ACC18979A}"/>
          </ac:picMkLst>
        </pc:picChg>
        <pc:picChg chg="add del mod">
          <ac:chgData name="Ramm Helga" userId="fac8ff08-22a0-420f-b0c0-1cd6bc64d177" providerId="ADAL" clId="{DAC600F4-B6E4-402C-8131-66685196A0C5}" dt="2025-07-29T09:44:26.053" v="9" actId="478"/>
          <ac:picMkLst>
            <pc:docMk/>
            <pc:sldMk cId="2043328370" sldId="259"/>
            <ac:picMk id="6" creationId="{366CF399-C703-E9D9-D8D2-9F72F7D7FEEE}"/>
          </ac:picMkLst>
        </pc:picChg>
        <pc:picChg chg="add del mod">
          <ac:chgData name="Ramm Helga" userId="fac8ff08-22a0-420f-b0c0-1cd6bc64d177" providerId="ADAL" clId="{DAC600F4-B6E4-402C-8131-66685196A0C5}" dt="2025-07-29T09:44:37.319" v="11" actId="478"/>
          <ac:picMkLst>
            <pc:docMk/>
            <pc:sldMk cId="2043328370" sldId="259"/>
            <ac:picMk id="8" creationId="{E61CFF7A-D4C9-1A35-AE55-90B08D6CDA31}"/>
          </ac:picMkLst>
        </pc:picChg>
        <pc:picChg chg="add del mod">
          <ac:chgData name="Ramm Helga" userId="fac8ff08-22a0-420f-b0c0-1cd6bc64d177" providerId="ADAL" clId="{DAC600F4-B6E4-402C-8131-66685196A0C5}" dt="2025-07-29T09:44:54.919" v="14" actId="478"/>
          <ac:picMkLst>
            <pc:docMk/>
            <pc:sldMk cId="2043328370" sldId="259"/>
            <ac:picMk id="9" creationId="{B469737F-4843-DF0E-0F88-20028D7013B8}"/>
          </ac:picMkLst>
        </pc:picChg>
        <pc:picChg chg="add del mod">
          <ac:chgData name="Ramm Helga" userId="fac8ff08-22a0-420f-b0c0-1cd6bc64d177" providerId="ADAL" clId="{DAC600F4-B6E4-402C-8131-66685196A0C5}" dt="2025-07-29T09:45:17.305" v="125" actId="478"/>
          <ac:picMkLst>
            <pc:docMk/>
            <pc:sldMk cId="2043328370" sldId="259"/>
            <ac:picMk id="11" creationId="{5069B91E-75A7-7921-9BCE-4BE3198DD6DF}"/>
          </ac:picMkLst>
        </pc:picChg>
        <pc:picChg chg="add mod">
          <ac:chgData name="Ramm Helga" userId="fac8ff08-22a0-420f-b0c0-1cd6bc64d177" providerId="ADAL" clId="{DAC600F4-B6E4-402C-8131-66685196A0C5}" dt="2025-07-29T09:45:29.810" v="128" actId="1076"/>
          <ac:picMkLst>
            <pc:docMk/>
            <pc:sldMk cId="2043328370" sldId="259"/>
            <ac:picMk id="12" creationId="{AA1F2119-DAD8-457F-998F-12960FD9B9DD}"/>
          </ac:picMkLst>
        </pc:picChg>
      </pc:sldChg>
      <pc:sldChg chg="modSp mod">
        <pc:chgData name="Ramm Helga" userId="fac8ff08-22a0-420f-b0c0-1cd6bc64d177" providerId="ADAL" clId="{DAC600F4-B6E4-402C-8131-66685196A0C5}" dt="2025-07-29T09:49:18.052" v="188" actId="2711"/>
        <pc:sldMkLst>
          <pc:docMk/>
          <pc:sldMk cId="631368158" sldId="260"/>
        </pc:sldMkLst>
        <pc:spChg chg="mod">
          <ac:chgData name="Ramm Helga" userId="fac8ff08-22a0-420f-b0c0-1cd6bc64d177" providerId="ADAL" clId="{DAC600F4-B6E4-402C-8131-66685196A0C5}" dt="2025-07-29T09:49:18.052" v="188" actId="2711"/>
          <ac:spMkLst>
            <pc:docMk/>
            <pc:sldMk cId="631368158" sldId="260"/>
            <ac:spMk id="2" creationId="{A62BD7F2-3FE1-0826-17BF-DBD3D47F8984}"/>
          </ac:spMkLst>
        </pc:spChg>
        <pc:spChg chg="mod">
          <ac:chgData name="Ramm Helga" userId="fac8ff08-22a0-420f-b0c0-1cd6bc64d177" providerId="ADAL" clId="{DAC600F4-B6E4-402C-8131-66685196A0C5}" dt="2025-07-29T09:49:18.052" v="188" actId="2711"/>
          <ac:spMkLst>
            <pc:docMk/>
            <pc:sldMk cId="631368158" sldId="260"/>
            <ac:spMk id="3" creationId="{54533C69-0357-C329-50C0-4864A3A53DBD}"/>
          </ac:spMkLst>
        </pc:spChg>
      </pc:sldChg>
      <pc:sldChg chg="addSp modSp mod">
        <pc:chgData name="Ramm Helga" userId="fac8ff08-22a0-420f-b0c0-1cd6bc64d177" providerId="ADAL" clId="{DAC600F4-B6E4-402C-8131-66685196A0C5}" dt="2025-07-29T09:48:50.532" v="185" actId="2711"/>
        <pc:sldMkLst>
          <pc:docMk/>
          <pc:sldMk cId="3459288081" sldId="261"/>
        </pc:sldMkLst>
        <pc:spChg chg="mod">
          <ac:chgData name="Ramm Helga" userId="fac8ff08-22a0-420f-b0c0-1cd6bc64d177" providerId="ADAL" clId="{DAC600F4-B6E4-402C-8131-66685196A0C5}" dt="2025-07-29T09:48:50.532" v="185" actId="2711"/>
          <ac:spMkLst>
            <pc:docMk/>
            <pc:sldMk cId="3459288081" sldId="261"/>
            <ac:spMk id="2" creationId="{20063C21-5646-34F2-57B4-CC2160C97F40}"/>
          </ac:spMkLst>
        </pc:spChg>
        <pc:spChg chg="mod">
          <ac:chgData name="Ramm Helga" userId="fac8ff08-22a0-420f-b0c0-1cd6bc64d177" providerId="ADAL" clId="{DAC600F4-B6E4-402C-8131-66685196A0C5}" dt="2025-07-29T09:48:50.532" v="185" actId="2711"/>
          <ac:spMkLst>
            <pc:docMk/>
            <pc:sldMk cId="3459288081" sldId="261"/>
            <ac:spMk id="3" creationId="{837CA29D-DF38-F95C-1F8D-86C174FE400E}"/>
          </ac:spMkLst>
        </pc:spChg>
        <pc:picChg chg="add mod">
          <ac:chgData name="Ramm Helga" userId="fac8ff08-22a0-420f-b0c0-1cd6bc64d177" providerId="ADAL" clId="{DAC600F4-B6E4-402C-8131-66685196A0C5}" dt="2025-07-29T09:46:01.924" v="154"/>
          <ac:picMkLst>
            <pc:docMk/>
            <pc:sldMk cId="3459288081" sldId="261"/>
            <ac:picMk id="4" creationId="{CBEA5B67-0A25-2E1A-A01C-C038520975B7}"/>
          </ac:picMkLst>
        </pc:picChg>
        <pc:picChg chg="mod">
          <ac:chgData name="Ramm Helga" userId="fac8ff08-22a0-420f-b0c0-1cd6bc64d177" providerId="ADAL" clId="{DAC600F4-B6E4-402C-8131-66685196A0C5}" dt="2025-07-29T09:46:05.683" v="155" actId="1076"/>
          <ac:picMkLst>
            <pc:docMk/>
            <pc:sldMk cId="3459288081" sldId="261"/>
            <ac:picMk id="5" creationId="{BE8687D4-E934-819C-EEBD-32112494A2BA}"/>
          </ac:picMkLst>
        </pc:picChg>
      </pc:sldChg>
      <pc:sldChg chg="addSp modSp mod">
        <pc:chgData name="Ramm Helga" userId="fac8ff08-22a0-420f-b0c0-1cd6bc64d177" providerId="ADAL" clId="{DAC600F4-B6E4-402C-8131-66685196A0C5}" dt="2025-07-29T09:48:42.014" v="184" actId="2711"/>
        <pc:sldMkLst>
          <pc:docMk/>
          <pc:sldMk cId="2465952898" sldId="262"/>
        </pc:sldMkLst>
        <pc:spChg chg="mod">
          <ac:chgData name="Ramm Helga" userId="fac8ff08-22a0-420f-b0c0-1cd6bc64d177" providerId="ADAL" clId="{DAC600F4-B6E4-402C-8131-66685196A0C5}" dt="2025-07-29T09:48:42.014" v="184" actId="2711"/>
          <ac:spMkLst>
            <pc:docMk/>
            <pc:sldMk cId="2465952898" sldId="262"/>
            <ac:spMk id="2" creationId="{66836265-F8D7-9EC7-BF43-F11F245BCE96}"/>
          </ac:spMkLst>
        </pc:spChg>
        <pc:spChg chg="mod">
          <ac:chgData name="Ramm Helga" userId="fac8ff08-22a0-420f-b0c0-1cd6bc64d177" providerId="ADAL" clId="{DAC600F4-B6E4-402C-8131-66685196A0C5}" dt="2025-07-29T09:48:42.014" v="184" actId="2711"/>
          <ac:spMkLst>
            <pc:docMk/>
            <pc:sldMk cId="2465952898" sldId="262"/>
            <ac:spMk id="3" creationId="{A04F3115-5F6D-3B7F-2C69-68189C348163}"/>
          </ac:spMkLst>
        </pc:spChg>
        <pc:picChg chg="add mod">
          <ac:chgData name="Ramm Helga" userId="fac8ff08-22a0-420f-b0c0-1cd6bc64d177" providerId="ADAL" clId="{DAC600F4-B6E4-402C-8131-66685196A0C5}" dt="2025-07-29T09:46:09.913" v="156"/>
          <ac:picMkLst>
            <pc:docMk/>
            <pc:sldMk cId="2465952898" sldId="262"/>
            <ac:picMk id="4" creationId="{61D25266-CFE7-05F5-5BB3-A47FC7228181}"/>
          </ac:picMkLst>
        </pc:picChg>
        <pc:picChg chg="mod">
          <ac:chgData name="Ramm Helga" userId="fac8ff08-22a0-420f-b0c0-1cd6bc64d177" providerId="ADAL" clId="{DAC600F4-B6E4-402C-8131-66685196A0C5}" dt="2025-07-29T09:46:13.021" v="157" actId="1076"/>
          <ac:picMkLst>
            <pc:docMk/>
            <pc:sldMk cId="2465952898" sldId="262"/>
            <ac:picMk id="5" creationId="{679C729A-5A6F-3A19-757C-975707E56F69}"/>
          </ac:picMkLst>
        </pc:picChg>
        <pc:picChg chg="mod">
          <ac:chgData name="Ramm Helga" userId="fac8ff08-22a0-420f-b0c0-1cd6bc64d177" providerId="ADAL" clId="{DAC600F4-B6E4-402C-8131-66685196A0C5}" dt="2025-07-29T09:46:14.610" v="158" actId="1076"/>
          <ac:picMkLst>
            <pc:docMk/>
            <pc:sldMk cId="2465952898" sldId="262"/>
            <ac:picMk id="7" creationId="{D96ADCBD-6E66-787B-9555-69A82EA2110E}"/>
          </ac:picMkLst>
        </pc:picChg>
      </pc:sldChg>
      <pc:sldChg chg="addSp modSp mod">
        <pc:chgData name="Ramm Helga" userId="fac8ff08-22a0-420f-b0c0-1cd6bc64d177" providerId="ADAL" clId="{DAC600F4-B6E4-402C-8131-66685196A0C5}" dt="2025-07-29T09:48:30.679" v="183" actId="2711"/>
        <pc:sldMkLst>
          <pc:docMk/>
          <pc:sldMk cId="167455950" sldId="263"/>
        </pc:sldMkLst>
        <pc:spChg chg="mod">
          <ac:chgData name="Ramm Helga" userId="fac8ff08-22a0-420f-b0c0-1cd6bc64d177" providerId="ADAL" clId="{DAC600F4-B6E4-402C-8131-66685196A0C5}" dt="2025-07-29T09:48:30.679" v="183" actId="2711"/>
          <ac:spMkLst>
            <pc:docMk/>
            <pc:sldMk cId="167455950" sldId="263"/>
            <ac:spMk id="2" creationId="{488017BB-8618-7D1E-ABF6-D9727803D20B}"/>
          </ac:spMkLst>
        </pc:spChg>
        <pc:spChg chg="mod">
          <ac:chgData name="Ramm Helga" userId="fac8ff08-22a0-420f-b0c0-1cd6bc64d177" providerId="ADAL" clId="{DAC600F4-B6E4-402C-8131-66685196A0C5}" dt="2025-07-29T09:48:30.679" v="183" actId="2711"/>
          <ac:spMkLst>
            <pc:docMk/>
            <pc:sldMk cId="167455950" sldId="263"/>
            <ac:spMk id="3" creationId="{7BFA372A-5B48-0857-198B-6255D7C6993A}"/>
          </ac:spMkLst>
        </pc:spChg>
        <pc:picChg chg="add mod">
          <ac:chgData name="Ramm Helga" userId="fac8ff08-22a0-420f-b0c0-1cd6bc64d177" providerId="ADAL" clId="{DAC600F4-B6E4-402C-8131-66685196A0C5}" dt="2025-07-29T09:46:19.424" v="159"/>
          <ac:picMkLst>
            <pc:docMk/>
            <pc:sldMk cId="167455950" sldId="263"/>
            <ac:picMk id="4" creationId="{0D9DF9E6-35C1-403E-6D35-0D162EBA020B}"/>
          </ac:picMkLst>
        </pc:picChg>
      </pc:sldChg>
      <pc:sldChg chg="addSp modSp mod">
        <pc:chgData name="Ramm Helga" userId="fac8ff08-22a0-420f-b0c0-1cd6bc64d177" providerId="ADAL" clId="{DAC600F4-B6E4-402C-8131-66685196A0C5}" dt="2025-07-29T09:48:22.337" v="182" actId="2711"/>
        <pc:sldMkLst>
          <pc:docMk/>
          <pc:sldMk cId="1336980190" sldId="264"/>
        </pc:sldMkLst>
        <pc:spChg chg="mod">
          <ac:chgData name="Ramm Helga" userId="fac8ff08-22a0-420f-b0c0-1cd6bc64d177" providerId="ADAL" clId="{DAC600F4-B6E4-402C-8131-66685196A0C5}" dt="2025-07-29T09:48:22.337" v="182" actId="2711"/>
          <ac:spMkLst>
            <pc:docMk/>
            <pc:sldMk cId="1336980190" sldId="264"/>
            <ac:spMk id="2" creationId="{A3053FD5-4C42-4D32-330A-7BCCED2D7A1F}"/>
          </ac:spMkLst>
        </pc:spChg>
        <pc:spChg chg="mod">
          <ac:chgData name="Ramm Helga" userId="fac8ff08-22a0-420f-b0c0-1cd6bc64d177" providerId="ADAL" clId="{DAC600F4-B6E4-402C-8131-66685196A0C5}" dt="2025-07-29T09:48:15.395" v="181" actId="2711"/>
          <ac:spMkLst>
            <pc:docMk/>
            <pc:sldMk cId="1336980190" sldId="264"/>
            <ac:spMk id="3" creationId="{99E663DF-0674-2CA4-BABD-9C523A7BE869}"/>
          </ac:spMkLst>
        </pc:spChg>
        <pc:picChg chg="add mod">
          <ac:chgData name="Ramm Helga" userId="fac8ff08-22a0-420f-b0c0-1cd6bc64d177" providerId="ADAL" clId="{DAC600F4-B6E4-402C-8131-66685196A0C5}" dt="2025-07-29T09:46:24.121" v="160"/>
          <ac:picMkLst>
            <pc:docMk/>
            <pc:sldMk cId="1336980190" sldId="264"/>
            <ac:picMk id="4" creationId="{A8DF6DF7-6211-444D-10FA-53AF32F4C11A}"/>
          </ac:picMkLst>
        </pc:picChg>
        <pc:picChg chg="mod">
          <ac:chgData name="Ramm Helga" userId="fac8ff08-22a0-420f-b0c0-1cd6bc64d177" providerId="ADAL" clId="{DAC600F4-B6E4-402C-8131-66685196A0C5}" dt="2025-07-29T09:46:27.114" v="161" actId="1076"/>
          <ac:picMkLst>
            <pc:docMk/>
            <pc:sldMk cId="1336980190" sldId="264"/>
            <ac:picMk id="7" creationId="{A3A7F9D9-714D-FBE7-3A15-AEC7022E95A1}"/>
          </ac:picMkLst>
        </pc:picChg>
      </pc:sldChg>
      <pc:sldChg chg="addSp modSp mod">
        <pc:chgData name="Ramm Helga" userId="fac8ff08-22a0-420f-b0c0-1cd6bc64d177" providerId="ADAL" clId="{DAC600F4-B6E4-402C-8131-66685196A0C5}" dt="2025-07-29T09:48:03.038" v="180" actId="2711"/>
        <pc:sldMkLst>
          <pc:docMk/>
          <pc:sldMk cId="44929034" sldId="265"/>
        </pc:sldMkLst>
        <pc:spChg chg="mod">
          <ac:chgData name="Ramm Helga" userId="fac8ff08-22a0-420f-b0c0-1cd6bc64d177" providerId="ADAL" clId="{DAC600F4-B6E4-402C-8131-66685196A0C5}" dt="2025-07-29T09:48:03.038" v="180" actId="2711"/>
          <ac:spMkLst>
            <pc:docMk/>
            <pc:sldMk cId="44929034" sldId="265"/>
            <ac:spMk id="2" creationId="{18E12B0C-BD41-40E1-C41A-A6473CFA7317}"/>
          </ac:spMkLst>
        </pc:spChg>
        <pc:spChg chg="mod">
          <ac:chgData name="Ramm Helga" userId="fac8ff08-22a0-420f-b0c0-1cd6bc64d177" providerId="ADAL" clId="{DAC600F4-B6E4-402C-8131-66685196A0C5}" dt="2025-07-29T09:47:57.393" v="179" actId="2711"/>
          <ac:spMkLst>
            <pc:docMk/>
            <pc:sldMk cId="44929034" sldId="265"/>
            <ac:spMk id="3" creationId="{9F126737-95E8-8071-5888-325844CC1DA1}"/>
          </ac:spMkLst>
        </pc:spChg>
        <pc:picChg chg="add mod">
          <ac:chgData name="Ramm Helga" userId="fac8ff08-22a0-420f-b0c0-1cd6bc64d177" providerId="ADAL" clId="{DAC600F4-B6E4-402C-8131-66685196A0C5}" dt="2025-07-29T09:46:29.876" v="162"/>
          <ac:picMkLst>
            <pc:docMk/>
            <pc:sldMk cId="44929034" sldId="265"/>
            <ac:picMk id="4" creationId="{553B8AD1-D3AE-3880-9BA9-945077A5CD4D}"/>
          </ac:picMkLst>
        </pc:picChg>
      </pc:sldChg>
      <pc:sldChg chg="addSp modSp mod">
        <pc:chgData name="Ramm Helga" userId="fac8ff08-22a0-420f-b0c0-1cd6bc64d177" providerId="ADAL" clId="{DAC600F4-B6E4-402C-8131-66685196A0C5}" dt="2025-07-29T09:47:47.160" v="178" actId="2711"/>
        <pc:sldMkLst>
          <pc:docMk/>
          <pc:sldMk cId="1267963281" sldId="266"/>
        </pc:sldMkLst>
        <pc:spChg chg="mod">
          <ac:chgData name="Ramm Helga" userId="fac8ff08-22a0-420f-b0c0-1cd6bc64d177" providerId="ADAL" clId="{DAC600F4-B6E4-402C-8131-66685196A0C5}" dt="2025-07-29T09:47:47.160" v="178" actId="2711"/>
          <ac:spMkLst>
            <pc:docMk/>
            <pc:sldMk cId="1267963281" sldId="266"/>
            <ac:spMk id="2" creationId="{292F1748-43B9-34B2-E2A3-B60ADBB1688C}"/>
          </ac:spMkLst>
        </pc:spChg>
        <pc:picChg chg="add mod">
          <ac:chgData name="Ramm Helga" userId="fac8ff08-22a0-420f-b0c0-1cd6bc64d177" providerId="ADAL" clId="{DAC600F4-B6E4-402C-8131-66685196A0C5}" dt="2025-07-29T09:47:30.391" v="177" actId="1076"/>
          <ac:picMkLst>
            <pc:docMk/>
            <pc:sldMk cId="1267963281" sldId="266"/>
            <ac:picMk id="3" creationId="{E8BEE9E3-DA42-CD5F-C1B7-E5D37389FBBF}"/>
          </ac:picMkLst>
        </pc:picChg>
      </pc:sldChg>
    </pc:docChg>
  </pc:docChgLst>
  <pc:docChgLst>
    <pc:chgData name="Ramm Helga" userId="fac8ff08-22a0-420f-b0c0-1cd6bc64d177" providerId="ADAL" clId="{70B976CD-C8DE-4E91-A608-E96212591ACA}"/>
    <pc:docChg chg="undo custSel addSld modSld">
      <pc:chgData name="Ramm Helga" userId="fac8ff08-22a0-420f-b0c0-1cd6bc64d177" providerId="ADAL" clId="{70B976CD-C8DE-4E91-A608-E96212591ACA}" dt="2024-10-02T09:06:42.268" v="371" actId="14100"/>
      <pc:docMkLst>
        <pc:docMk/>
      </pc:docMkLst>
      <pc:sldChg chg="modSp mod">
        <pc:chgData name="Ramm Helga" userId="fac8ff08-22a0-420f-b0c0-1cd6bc64d177" providerId="ADAL" clId="{70B976CD-C8DE-4E91-A608-E96212591ACA}" dt="2024-10-02T08:49:35.540" v="5" actId="20577"/>
        <pc:sldMkLst>
          <pc:docMk/>
          <pc:sldMk cId="3459288081" sldId="261"/>
        </pc:sldMkLst>
      </pc:sldChg>
      <pc:sldChg chg="addSp delSp modSp new mod setBg">
        <pc:chgData name="Ramm Helga" userId="fac8ff08-22a0-420f-b0c0-1cd6bc64d177" providerId="ADAL" clId="{70B976CD-C8DE-4E91-A608-E96212591ACA}" dt="2024-10-02T09:00:23.639" v="60" actId="26606"/>
        <pc:sldMkLst>
          <pc:docMk/>
          <pc:sldMk cId="2465952898" sldId="262"/>
        </pc:sldMkLst>
      </pc:sldChg>
      <pc:sldChg chg="addSp delSp modSp new mod setBg">
        <pc:chgData name="Ramm Helga" userId="fac8ff08-22a0-420f-b0c0-1cd6bc64d177" providerId="ADAL" clId="{70B976CD-C8DE-4E91-A608-E96212591ACA}" dt="2024-10-02T09:01:57.559" v="158" actId="26606"/>
        <pc:sldMkLst>
          <pc:docMk/>
          <pc:sldMk cId="167455950" sldId="263"/>
        </pc:sldMkLst>
      </pc:sldChg>
      <pc:sldChg chg="addSp delSp modSp new mod">
        <pc:chgData name="Ramm Helga" userId="fac8ff08-22a0-420f-b0c0-1cd6bc64d177" providerId="ADAL" clId="{70B976CD-C8DE-4E91-A608-E96212591ACA}" dt="2024-10-02T09:03:38.253" v="283" actId="962"/>
        <pc:sldMkLst>
          <pc:docMk/>
          <pc:sldMk cId="1336980190" sldId="264"/>
        </pc:sldMkLst>
      </pc:sldChg>
      <pc:sldChg chg="addSp delSp modSp new mod setBg">
        <pc:chgData name="Ramm Helga" userId="fac8ff08-22a0-420f-b0c0-1cd6bc64d177" providerId="ADAL" clId="{70B976CD-C8DE-4E91-A608-E96212591ACA}" dt="2024-10-02T09:05:00.576" v="340" actId="26606"/>
        <pc:sldMkLst>
          <pc:docMk/>
          <pc:sldMk cId="44929034" sldId="265"/>
        </pc:sldMkLst>
      </pc:sldChg>
      <pc:sldChg chg="addSp delSp modSp new mod setBg">
        <pc:chgData name="Ramm Helga" userId="fac8ff08-22a0-420f-b0c0-1cd6bc64d177" providerId="ADAL" clId="{70B976CD-C8DE-4E91-A608-E96212591ACA}" dt="2024-10-02T09:06:42.268" v="371" actId="14100"/>
        <pc:sldMkLst>
          <pc:docMk/>
          <pc:sldMk cId="1267963281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197BE1-6AAE-1BD6-2677-4A914703C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193E86E-B72E-8E52-634E-7F3FCA0BF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099747-C094-E5D6-8BA9-4EB4DAF3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2A705B-A701-D30E-CB13-EFDB1254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4F9016-F2B6-97AA-864B-FB413FCA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52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2E6DC5-8931-F98A-2DF1-8C83B72F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4BF9512-0F6A-4476-89DF-B3C10F927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965B94-74C7-DA93-7B28-6BA875E3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7BF3EBE-7289-4697-EEC8-E5B0B2A7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DB5378A-B762-C82A-880D-5B2E49B6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94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1E1910C-AF48-EFE1-3FE6-1B99838F8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D999E7-7534-8105-341B-04E3708D2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D3BE7F-12CE-E2E9-CFA9-6BF8D1C5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430917-C518-EBA7-F53E-DFCA744B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1A34155-5391-373C-EF3B-F89A370B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751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809594-914E-C880-9D35-26044FAE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B1424B-F5CC-D04A-912A-8DE36139A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F5EE38-A34C-DF3E-D64F-6C70C80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63AF67-353B-8797-003F-4F99C606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D9D03F-5512-8A43-865B-6642214D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24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321014-B778-499A-E8EE-BBE507DC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292EF0A-8C81-02D0-2DA8-E598BD4EC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DAAB56B-3CAD-3785-E43A-33ECE5AB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0444E3-19F3-D411-ED81-BBFE205E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E7D5FE-4550-8B60-C806-2ADCE188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62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1C306A-10E8-9CA0-2375-1D2E6969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389598-B23C-1800-0DA3-3F501BB43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3468F4-CCF8-8B51-1938-CBE0EDA31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D15723A-DF46-544E-6885-D360DF84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3D791E1-F878-DBB5-CD3E-BD329A1F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1F2841C-DE8F-B8A4-F374-D3C852E4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88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2E3058-6105-E46D-EBC7-E683A491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E6D0B6-94A8-021B-C632-9A14AED61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C12A0BB-B05B-8159-83C9-3B3F566D6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1892FED-003E-61D2-8724-C335A750C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6B02E32-8E62-A6C4-F1B2-7B4CED7AE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853657F-5040-E143-D4FB-D2F76C7E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327525E-9734-295F-C814-624EECA6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817DAA7-0529-688E-417B-25C59CF4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24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371E3F-EE66-D14C-4196-6C92E179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0822838-A427-0941-0562-1B8E1B95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8B4E1E6-2353-7923-608E-746F3548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64AD944-5D44-403D-EA88-90B3FF79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09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5211D46-E840-9A9F-9BA0-C3B51029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7DE46A8-443D-2985-15FC-CE339E5A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87BF31F-AED4-E351-4D97-A7DBA9B7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95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434A06-090C-8B8B-152A-238DD08E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ACB0B3-9EB8-72D5-6E5D-71D383D1C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C37B877-A455-B133-C761-C02895EA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8FBF8C7-00DC-3C64-56A2-267866FC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B37ABA-3A38-66A1-0153-EEDA6D44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779894D-C605-36B3-A92F-ABFC7B9B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29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B814EC-CB96-1B99-5AF2-F65C0F6C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FC3A202-8C84-E747-09D8-F8B471CBC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A7387CC-66A1-8113-E755-DD83D86AF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865763D-9C67-453D-89D7-288628C4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BCCF258-0772-9A63-8842-43FAB0C8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B85B183-F64E-C096-F006-18934E4D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04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A579EA7-A5F6-7032-B587-530496D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66E9464-8A28-2F2B-5DE8-B51B22E94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E6C1E5-4ACD-CD24-F224-7BB090AEC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BF4ABE-DCED-4C22-92FD-DEF9FD3532D7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2A7FC1-48F7-A4F5-DE5D-1E4A6D71E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1C2F2F-A064-E2AB-7F38-B051369D5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1D7BB-27EC-4251-80E7-022E9408D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3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63D50B9-0FC7-6AF1-3C65-2F039856D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hu-HU" sz="5000">
                <a:latin typeface="Times New Roman" panose="02020603050405020304" pitchFamily="18" charset="0"/>
                <a:cs typeface="Times New Roman" panose="02020603050405020304" pitchFamily="18" charset="0"/>
              </a:rPr>
              <a:t>Energetikai </a:t>
            </a:r>
            <a:br>
              <a:rPr lang="hu-HU" sz="5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5000">
                <a:latin typeface="Times New Roman" panose="02020603050405020304" pitchFamily="18" charset="0"/>
                <a:cs typeface="Times New Roman" panose="02020603050405020304" pitchFamily="18" charset="0"/>
              </a:rPr>
              <a:t>szemléletformáló </a:t>
            </a:r>
            <a:br>
              <a:rPr lang="hu-HU" sz="5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5000">
                <a:latin typeface="Times New Roman" panose="02020603050405020304" pitchFamily="18" charset="0"/>
                <a:cs typeface="Times New Roman" panose="02020603050405020304" pitchFamily="18" charset="0"/>
              </a:rPr>
              <a:t>oktatás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07FA4DC-5D4C-557B-28BA-14EB841B0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>
            <a:normAutofit/>
          </a:bodyPr>
          <a:lstStyle/>
          <a:p>
            <a:pPr algn="l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VÖLCSEJ</a:t>
            </a:r>
          </a:p>
          <a:p>
            <a:pPr algn="l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3D742C0-3304-4033-04B9-8314A996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077201" y="1336501"/>
            <a:ext cx="2743200" cy="27432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3A5AC-1428-F2D7-8284-2968913B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" y="-9420"/>
            <a:ext cx="12192000" cy="14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8E12B0C-BD41-40E1-C41A-A6473CFA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/>
          </a:bodyPr>
          <a:lstStyle/>
          <a:p>
            <a:r>
              <a:rPr lang="hu-H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Energiatakarékos berendezések, világítás</a:t>
            </a:r>
          </a:p>
        </p:txBody>
      </p:sp>
      <p:pic>
        <p:nvPicPr>
          <p:cNvPr id="5" name="Kép 4" descr="A képen villanykörte, lámpa látható&#10;&#10;Automatikusan generált leírás">
            <a:extLst>
              <a:ext uri="{FF2B5EF4-FFF2-40B4-BE49-F238E27FC236}">
                <a16:creationId xmlns:a16="http://schemas.microsoft.com/office/drawing/2014/main" id="{2D81103E-A042-798B-D2E0-5F38FDE4A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8" y="1926278"/>
            <a:ext cx="4015954" cy="300808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126737-95E8-8071-5888-325844CC1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>
            <a:normAutofit/>
          </a:bodyPr>
          <a:lstStyle/>
          <a:p>
            <a:r>
              <a:rPr lang="hu-H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Standby</a:t>
            </a:r>
            <a:r>
              <a:rPr lang="hu-H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fogyasztás</a:t>
            </a:r>
          </a:p>
          <a:p>
            <a:r>
              <a:rPr lang="hu-H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Kapcsolható elosztó</a:t>
            </a:r>
          </a:p>
          <a:p>
            <a:r>
              <a:rPr lang="hu-H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Lámpa helyett természetes</a:t>
            </a:r>
          </a:p>
          <a:p>
            <a:r>
              <a:rPr lang="hu-H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fény</a:t>
            </a:r>
          </a:p>
          <a:p>
            <a:r>
              <a:rPr lang="hu-H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Energiatakarékos lámpák</a:t>
            </a:r>
          </a:p>
          <a:p>
            <a:r>
              <a:rPr lang="hu-H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használata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53B8AD1-D3AE-3880-9BA9-945077A5C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396" y="0"/>
            <a:ext cx="1396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92F1748-43B9-34B2-E2A3-B60ADBB1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18" y="2469557"/>
            <a:ext cx="5707044" cy="1631950"/>
          </a:xfrm>
        </p:spPr>
        <p:txBody>
          <a:bodyPr anchor="b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figyelmüket!</a:t>
            </a:r>
          </a:p>
        </p:txBody>
      </p:sp>
      <p:pic>
        <p:nvPicPr>
          <p:cNvPr id="5" name="Tartalom helye 4" descr="A képen szöveg, képernyőkép, Betűtípus, tervezés látható&#10;&#10;Automatikusan generált leírás">
            <a:extLst>
              <a:ext uri="{FF2B5EF4-FFF2-40B4-BE49-F238E27FC236}">
                <a16:creationId xmlns:a16="http://schemas.microsoft.com/office/drawing/2014/main" id="{BE2615EF-6808-439B-294E-41CD49DC3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8" y="2295815"/>
            <a:ext cx="4015954" cy="226901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8BEE9E3-DA42-CD5F-C1B7-E5D37389FB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V="1">
            <a:off x="0" y="0"/>
            <a:ext cx="12202766" cy="14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385245F-D0B9-860C-BED4-78E82CFC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Energetikai korszerűsítés - Völcsej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5380CF-E7C5-0BD8-B1F0-FB872649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Napelem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Hőszivattyú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Fűtéskorszerűsítés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Külső oldali hőszigetelés</a:t>
            </a:r>
          </a:p>
        </p:txBody>
      </p:sp>
      <p:pic>
        <p:nvPicPr>
          <p:cNvPr id="5" name="Kép 4" descr="A képen számítógép látható&#10;&#10;Automatikusan generált leírás">
            <a:extLst>
              <a:ext uri="{FF2B5EF4-FFF2-40B4-BE49-F238E27FC236}">
                <a16:creationId xmlns:a16="http://schemas.microsoft.com/office/drawing/2014/main" id="{7EE3B1FC-22F3-1932-9E33-AF0ACC189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r="25818" b="1"/>
          <a:stretch/>
        </p:blipFill>
        <p:spPr>
          <a:xfrm>
            <a:off x="5230476" y="2013625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pic>
        <p:nvPicPr>
          <p:cNvPr id="7" name="Kép 6" descr="A képen fedett pályás látható&#10;&#10;Automatikusan generált leírás">
            <a:extLst>
              <a:ext uri="{FF2B5EF4-FFF2-40B4-BE49-F238E27FC236}">
                <a16:creationId xmlns:a16="http://schemas.microsoft.com/office/drawing/2014/main" id="{19C9F4D4-4E3C-13E4-40C5-E9DE59238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3" y="4547274"/>
            <a:ext cx="2343150" cy="195262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A1F2119-DAD8-457F-998F-12960FD9B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396" y="0"/>
            <a:ext cx="1396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2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62BD7F2-3FE1-0826-17BF-DBD3D47F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u-HU" sz="4200">
                <a:latin typeface="Times New Roman" panose="02020603050405020304" pitchFamily="18" charset="0"/>
                <a:cs typeface="Times New Roman" panose="02020603050405020304" pitchFamily="18" charset="0"/>
              </a:rPr>
              <a:t>Energetikai korszerűsítés jelentősége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533C69-0357-C329-50C0-4864A3A5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u-HU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kiadások csökkentek</a:t>
            </a:r>
          </a:p>
          <a:p>
            <a:r>
              <a:rPr lang="hu-HU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Hőveszteség 58 % csökkenés</a:t>
            </a:r>
          </a:p>
          <a:p>
            <a:r>
              <a:rPr lang="hu-HU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Fűtés energiaigény 73 % csökkenés</a:t>
            </a:r>
          </a:p>
          <a:p>
            <a:r>
              <a:rPr lang="hu-HU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Komfort javult</a:t>
            </a:r>
          </a:p>
          <a:p>
            <a:r>
              <a:rPr lang="hu-HU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Biztonság növekedett</a:t>
            </a:r>
          </a:p>
          <a:p>
            <a:r>
              <a:rPr lang="hu-HU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Épület értéke nőtt</a:t>
            </a:r>
          </a:p>
          <a:p>
            <a:r>
              <a:rPr lang="hu-HU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Épület megfiatalodott</a:t>
            </a:r>
          </a:p>
          <a:p>
            <a:r>
              <a:rPr lang="hu-HU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CO2-kibocsátás csökkent</a:t>
            </a:r>
            <a:endParaRPr 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6D7A609-4B36-0409-7E6C-E9342758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39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136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4D75F5-B8DF-54EB-B4C3-2542FD94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Energiatakarékos felhasználói magatartás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71F430D-E926-6028-A7BB-27AD777787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33" r="1" b="19512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8E4237-D42A-9DE9-D92D-4E28BA30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Helyiséghőmérséklet</a:t>
            </a:r>
          </a:p>
          <a:p>
            <a:r>
              <a:rPr 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Időprogram</a:t>
            </a:r>
          </a:p>
          <a:p>
            <a:r>
              <a:rPr 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Ünnepi munkaszünet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3B0D7B8-B11D-0A6E-32B7-360E856E4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396" y="0"/>
            <a:ext cx="1396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7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B471DD4-9CC1-B81F-DD77-7C9DF832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12" y="479493"/>
            <a:ext cx="5458838" cy="1325563"/>
          </a:xfrm>
        </p:spPr>
        <p:txBody>
          <a:bodyPr>
            <a:normAutofit/>
          </a:bodyPr>
          <a:lstStyle/>
          <a:p>
            <a:r>
              <a:rPr lang="hu-H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Energiatakarékos felhasználói magatartás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2C992D6-C066-414D-468F-767A3D7F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8" y="917911"/>
            <a:ext cx="4777381" cy="447879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9906E5-1855-9215-D30D-91F27155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012" y="1984443"/>
            <a:ext cx="5458838" cy="4192520"/>
          </a:xfrm>
        </p:spPr>
        <p:txBody>
          <a:bodyPr>
            <a:normAutofit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Helyiségenkénti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szabályozás</a:t>
            </a:r>
          </a:p>
          <a:p>
            <a:pPr lvl="2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Termosztátfej kialakítása, működése</a:t>
            </a:r>
          </a:p>
          <a:p>
            <a:pPr lvl="2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Számskála jelentése</a:t>
            </a:r>
          </a:p>
          <a:p>
            <a:pPr lvl="2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Beállítási utasítások</a:t>
            </a:r>
          </a:p>
          <a:p>
            <a:pPr lvl="2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Beépítési feltételek</a:t>
            </a:r>
          </a:p>
          <a:p>
            <a:pPr lvl="2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Használata szellőzéskor</a:t>
            </a:r>
          </a:p>
          <a:p>
            <a:pPr lvl="2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Energiamegtakarítás</a:t>
            </a:r>
          </a:p>
          <a:p>
            <a:pPr lvl="2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Helyes használat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F2D20C4-211C-DB4F-22C2-744DCA305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396" y="0"/>
            <a:ext cx="1396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kör, embléma, Betűtípus, Grafika látható&#10;&#10;Automatikusan generált leírás">
            <a:extLst>
              <a:ext uri="{FF2B5EF4-FFF2-40B4-BE49-F238E27FC236}">
                <a16:creationId xmlns:a16="http://schemas.microsoft.com/office/drawing/2014/main" id="{BE8687D4-E934-819C-EEBD-32112494A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03" y="1249368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0063C21-5646-34F2-57B4-CC2160C9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hu-H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Energiatakarékos felhasználói magatartás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7CA29D-DF38-F95C-1F8D-86C174FE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hu-HU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Hőmérséklet használaton kívüli helyiségeknél</a:t>
            </a:r>
          </a:p>
          <a:p>
            <a:r>
              <a:rPr lang="hu-H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°C hőmérséklet csökkentés = 5-6 % megtakarítás</a:t>
            </a:r>
          </a:p>
          <a:p>
            <a:r>
              <a:rPr lang="hu-H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Rendezvényterem állagvédelmi hőmérsékleten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BEA5B67-0A25-2E1A-A01C-C03852097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396" y="0"/>
            <a:ext cx="1396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8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6836265-F8D7-9EC7-BF43-F11F245B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hu-HU" sz="4000">
                <a:latin typeface="Times New Roman" panose="02020603050405020304" pitchFamily="18" charset="0"/>
                <a:cs typeface="Times New Roman" panose="02020603050405020304" pitchFamily="18" charset="0"/>
              </a:rPr>
              <a:t>Energiatakarékos felhasználói magatartás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4F3115-5F6D-3B7F-2C69-68189C34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r>
              <a:rPr lang="hu-H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Karbantartás</a:t>
            </a:r>
          </a:p>
          <a:p>
            <a:r>
              <a:rPr lang="hu-H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Éves rendszeres karbantartás</a:t>
            </a:r>
          </a:p>
          <a:p>
            <a:r>
              <a:rPr lang="hu-H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Kémény ellenőrzés</a:t>
            </a:r>
          </a:p>
          <a:p>
            <a:r>
              <a:rPr lang="hu-H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Légtelenítés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személy, gép, mérnöki tudomány, Műszerész látható&#10;&#10;Automatikusan generált leírás">
            <a:extLst>
              <a:ext uri="{FF2B5EF4-FFF2-40B4-BE49-F238E27FC236}">
                <a16:creationId xmlns:a16="http://schemas.microsoft.com/office/drawing/2014/main" id="{679C729A-5A6F-3A19-757C-975707E56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7" b="8375"/>
          <a:stretch/>
        </p:blipFill>
        <p:spPr>
          <a:xfrm>
            <a:off x="5892124" y="442668"/>
            <a:ext cx="4810874" cy="1966900"/>
          </a:xfrm>
          <a:prstGeom prst="rect">
            <a:avLst/>
          </a:prstGeom>
        </p:spPr>
      </p:pic>
      <p:pic>
        <p:nvPicPr>
          <p:cNvPr id="7" name="Kép 6" descr="A képen elektronika, gép, Háztartási eszköz látható&#10;&#10;Automatikusan generált leírás">
            <a:extLst>
              <a:ext uri="{FF2B5EF4-FFF2-40B4-BE49-F238E27FC236}">
                <a16:creationId xmlns:a16="http://schemas.microsoft.com/office/drawing/2014/main" id="{D96ADCBD-6E66-787B-9555-69A82EA21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8" r="1" b="25030"/>
          <a:stretch/>
        </p:blipFill>
        <p:spPr>
          <a:xfrm>
            <a:off x="5749244" y="3578718"/>
            <a:ext cx="4810874" cy="243881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1D25266-CFE7-05F5-5BB3-A47FC7228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396" y="0"/>
            <a:ext cx="1396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88017BB-8618-7D1E-ABF6-D972780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hu-HU" sz="3700">
                <a:latin typeface="Times New Roman" panose="02020603050405020304" pitchFamily="18" charset="0"/>
                <a:cs typeface="Times New Roman" panose="02020603050405020304" pitchFamily="18" charset="0"/>
              </a:rPr>
              <a:t>Energiatakarékos felhasználói magatartás	</a:t>
            </a: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8DAF1AD-3750-7019-F357-73BD2B75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791479"/>
            <a:ext cx="4777381" cy="310529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FA372A-5B48-0857-198B-6255D7C6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Rendszeres szellőztetés</a:t>
            </a:r>
          </a:p>
          <a:p>
            <a:r>
              <a:rPr lang="hu-HU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2 óránként</a:t>
            </a:r>
          </a:p>
          <a:p>
            <a:r>
              <a:rPr lang="hu-HU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Ablakot teljesen nyitni</a:t>
            </a:r>
          </a:p>
          <a:p>
            <a:r>
              <a:rPr lang="hu-HU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Termosztátot fagyvédelemre állítani</a:t>
            </a:r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D9DF9E6-35C1-403E-6D35-0D162EBA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396" y="0"/>
            <a:ext cx="1396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053FD5-4C42-4D32-330A-7BCCED2D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Energiatakarékos felhasználói magatartás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E663DF-0674-2CA4-BABD-9C523A7BE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Árnyékolók</a:t>
            </a:r>
          </a:p>
          <a:p>
            <a:pPr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Nappal széthúzni</a:t>
            </a:r>
          </a:p>
          <a:p>
            <a:pPr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Nyáron árnyékolni</a:t>
            </a:r>
          </a:p>
        </p:txBody>
      </p:sp>
      <p:pic>
        <p:nvPicPr>
          <p:cNvPr id="7" name="Kép 6" descr="A képen ablak, fedett pályás, belsőépítészet, padló látható&#10;&#10;Automatikusan generált leírás">
            <a:extLst>
              <a:ext uri="{FF2B5EF4-FFF2-40B4-BE49-F238E27FC236}">
                <a16:creationId xmlns:a16="http://schemas.microsoft.com/office/drawing/2014/main" id="{A3A7F9D9-714D-FBE7-3A15-AEC7022E9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47" y="4001294"/>
            <a:ext cx="2514600" cy="1819275"/>
          </a:xfrm>
          <a:prstGeom prst="rect">
            <a:avLst/>
          </a:prstGeom>
        </p:spPr>
      </p:pic>
      <p:pic>
        <p:nvPicPr>
          <p:cNvPr id="9" name="Kép 8" descr="A képen fedett pályás, épület, fal, ingatlan látható&#10;&#10;Automatikusan generált leírás">
            <a:extLst>
              <a:ext uri="{FF2B5EF4-FFF2-40B4-BE49-F238E27FC236}">
                <a16:creationId xmlns:a16="http://schemas.microsoft.com/office/drawing/2014/main" id="{428A17C4-D4A3-F12A-A83D-24BD2AE67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40" y="4155353"/>
            <a:ext cx="2619375" cy="174307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8DF6DF7-6211-444D-10FA-53AF32F4C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396" y="0"/>
            <a:ext cx="1396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151</Words>
  <Application>Microsoft Office PowerPoint</Application>
  <PresentationFormat>Szélesvásznú</PresentationFormat>
  <Paragraphs>56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Office-téma</vt:lpstr>
      <vt:lpstr>Energetikai  szemléletformáló  oktatás</vt:lpstr>
      <vt:lpstr>Energetikai korszerűsítés - Völcsej</vt:lpstr>
      <vt:lpstr>Energetikai korszerűsítés jelentősége</vt:lpstr>
      <vt:lpstr>Energiatakarékos felhasználói magatartás</vt:lpstr>
      <vt:lpstr>Energiatakarékos felhasználói magatartás</vt:lpstr>
      <vt:lpstr>Energiatakarékos felhasználói magatartás</vt:lpstr>
      <vt:lpstr>Energiatakarékos felhasználói magatartás</vt:lpstr>
      <vt:lpstr>Energiatakarékos felhasználói magatartás </vt:lpstr>
      <vt:lpstr>Energiatakarékos felhasználói magatartás</vt:lpstr>
      <vt:lpstr>Energiatakarékos berendezések, világítás</vt:lpstr>
      <vt:lpstr>Köszönöm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Ramm Helga</dc:creator>
  <cp:lastModifiedBy>Ramm Helga</cp:lastModifiedBy>
  <cp:revision>1</cp:revision>
  <dcterms:created xsi:type="dcterms:W3CDTF">2024-10-01T13:15:50Z</dcterms:created>
  <dcterms:modified xsi:type="dcterms:W3CDTF">2025-07-29T09:49:38Z</dcterms:modified>
</cp:coreProperties>
</file>